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6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_rels/presentation.xml.rels" ContentType="application/vnd.openxmlformats-package.relationships+xml"/>
  <Override PartName="/ppt/media/image9.jpeg" ContentType="image/jpeg"/>
  <Override PartName="/ppt/media/image8.jpeg" ContentType="image/jpeg"/>
  <Override PartName="/ppt/media/image7.jpeg" ContentType="image/jpeg"/>
  <Override PartName="/ppt/media/image6.jpeg" ContentType="image/jpeg"/>
  <Override PartName="/ppt/media/image15.gif" ContentType="image/gif"/>
  <Override PartName="/ppt/media/image5.jpeg" ContentType="image/jpeg"/>
  <Override PartName="/ppt/media/image20.gif" ContentType="image/gif"/>
  <Override PartName="/ppt/media/image1.jpeg" ContentType="image/jpeg"/>
  <Override PartName="/ppt/media/image14.gif" ContentType="image/gif"/>
  <Override PartName="/ppt/media/image12.gif" ContentType="image/gif"/>
  <Override PartName="/ppt/media/image4.jpeg" ContentType="image/jpeg"/>
  <Override PartName="/ppt/media/image10.jpeg" ContentType="image/jpeg"/>
  <Override PartName="/ppt/media/image13.jpeg" ContentType="image/jpeg"/>
  <Override PartName="/ppt/media/image17.jpeg" ContentType="image/jpeg"/>
  <Override PartName="/ppt/media/image18.png" ContentType="image/png"/>
  <Override PartName="/ppt/media/image11.jpeg" ContentType="image/jpeg"/>
  <Override PartName="/ppt/media/image16.png" ContentType="image/png"/>
  <Override PartName="/ppt/media/image3.jpeg" ContentType="image/jpeg"/>
  <Override PartName="/ppt/media/image2.jpeg" ContentType="image/jpeg"/>
  <Override PartName="/ppt/media/image19.jpeg" ContentType="image/jpeg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20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6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228600"/>
            <a:ext cx="1980720" cy="6638400"/>
            <a:chOff x="0" y="228600"/>
            <a:chExt cx="1980720" cy="6638400"/>
          </a:xfrm>
        </p:grpSpPr>
        <p:sp>
          <p:nvSpPr>
            <p:cNvPr id="1" name="CustomShape 2"/>
            <p:cNvSpPr/>
            <p:nvPr/>
          </p:nvSpPr>
          <p:spPr>
            <a:xfrm>
              <a:off x="0" y="2575080"/>
              <a:ext cx="6948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89280" y="3156480"/>
              <a:ext cx="44892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560520" y="5447160"/>
              <a:ext cx="42300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666720" y="650376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69840" y="3201120"/>
              <a:ext cx="57060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15480" y="228600"/>
              <a:ext cx="734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54360" y="2944080"/>
              <a:ext cx="5400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534960" y="5478840"/>
              <a:ext cx="13176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538560" y="1398960"/>
              <a:ext cx="14421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640800" y="6530040"/>
              <a:ext cx="11232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534960" y="5359320"/>
              <a:ext cx="2556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590400" y="6244560"/>
              <a:ext cx="16524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" name="Group 14"/>
          <p:cNvGrpSpPr/>
          <p:nvPr/>
        </p:nvGrpSpPr>
        <p:grpSpPr>
          <a:xfrm>
            <a:off x="20520" y="360"/>
            <a:ext cx="1951920" cy="6852600"/>
            <a:chOff x="20520" y="360"/>
            <a:chExt cx="1951920" cy="6852600"/>
          </a:xfrm>
        </p:grpSpPr>
        <p:sp>
          <p:nvSpPr>
            <p:cNvPr id="14" name="CustomShape 15"/>
            <p:cNvSpPr/>
            <p:nvPr/>
          </p:nvSpPr>
          <p:spPr>
            <a:xfrm>
              <a:off x="20520" y="360"/>
              <a:ext cx="4093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453600" y="4316400"/>
              <a:ext cx="35028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31600" y="5862600"/>
              <a:ext cx="3567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429840" y="4364280"/>
              <a:ext cx="45684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385560" y="1289160"/>
              <a:ext cx="14400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918720" y="6571440"/>
              <a:ext cx="11088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414000" y="4107600"/>
              <a:ext cx="6804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804600" y="3145680"/>
              <a:ext cx="116784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887040" y="660024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804600" y="5897160"/>
              <a:ext cx="11376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804600" y="5772600"/>
              <a:ext cx="3132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831600" y="6322680"/>
              <a:ext cx="174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PlaceHolder 28"/>
          <p:cNvSpPr>
            <a:spLocks noGrp="1"/>
          </p:cNvSpPr>
          <p:nvPr>
            <p:ph type="title"/>
          </p:nvPr>
        </p:nvSpPr>
        <p:spPr>
          <a:xfrm>
            <a:off x="1942560" y="2514600"/>
            <a:ext cx="6600240" cy="226260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ru-RU" sz="5400" spc="-1" strike="noStrike">
                <a:solidFill>
                  <a:srgbClr val="262626"/>
                </a:solidFill>
                <a:latin typeface="Century Gothic"/>
              </a:rPr>
              <a:t>Образец заголовка</a:t>
            </a:r>
            <a:endParaRPr b="0" lang="ru-RU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" name="PlaceHolder 29"/>
          <p:cNvSpPr>
            <a:spLocks noGrp="1"/>
          </p:cNvSpPr>
          <p:nvPr>
            <p:ph type="dt"/>
          </p:nvPr>
        </p:nvSpPr>
        <p:spPr>
          <a:xfrm>
            <a:off x="7772400" y="6135120"/>
            <a:ext cx="766080" cy="36972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6B34FB9-0553-45C4-AB6A-164217C56514}" type="datetime">
              <a:rPr b="0" lang="ru-RU" sz="900" spc="-1" strike="noStrike">
                <a:solidFill>
                  <a:srgbClr val="8b8b8b"/>
                </a:solidFill>
                <a:latin typeface="Century Gothic"/>
              </a:rPr>
              <a:t>14.11.24</a:t>
            </a:fld>
            <a:endParaRPr b="0" lang="ru-RU" sz="900" spc="-1" strike="noStrike">
              <a:latin typeface="Times New Roman"/>
            </a:endParaRPr>
          </a:p>
        </p:txBody>
      </p:sp>
      <p:sp>
        <p:nvSpPr>
          <p:cNvPr id="29" name="PlaceHolder 30"/>
          <p:cNvSpPr>
            <a:spLocks noGrp="1"/>
          </p:cNvSpPr>
          <p:nvPr>
            <p:ph type="ftr"/>
          </p:nvPr>
        </p:nvSpPr>
        <p:spPr>
          <a:xfrm>
            <a:off x="1942560" y="6135840"/>
            <a:ext cx="57160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0" name="CustomShape 31"/>
          <p:cNvSpPr/>
          <p:nvPr/>
        </p:nvSpPr>
        <p:spPr>
          <a:xfrm>
            <a:off x="-31680" y="4321080"/>
            <a:ext cx="1395000" cy="781560"/>
          </a:xfrm>
          <a:custGeom>
            <a:avLst/>
            <a:gdLst/>
            <a:ah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" name="PlaceHolder 32"/>
          <p:cNvSpPr>
            <a:spLocks noGrp="1"/>
          </p:cNvSpPr>
          <p:nvPr>
            <p:ph type="sldNum"/>
          </p:nvPr>
        </p:nvSpPr>
        <p:spPr>
          <a:xfrm>
            <a:off x="423360" y="4529520"/>
            <a:ext cx="5846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1BAEE7F-7956-4493-B3CA-23FD85FF7436}" type="slidenum">
              <a:rPr b="0" lang="ru-RU" sz="2000" spc="-1" strike="noStrike">
                <a:solidFill>
                  <a:srgbClr val="feffff"/>
                </a:solidFill>
                <a:latin typeface="Century Gothic"/>
              </a:rPr>
              <a:t>&lt;номер&gt;</a:t>
            </a:fld>
            <a:endParaRPr b="0" lang="ru-RU" sz="2000" spc="-1" strike="noStrike">
              <a:latin typeface="Times New Roman"/>
            </a:endParaRPr>
          </a:p>
        </p:txBody>
      </p:sp>
      <p:sp>
        <p:nvSpPr>
          <p:cNvPr id="32" name="PlaceHolder 3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404040"/>
                </a:solidFill>
                <a:latin typeface="Century Gothic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400" spc="-1" strike="noStrike">
                <a:solidFill>
                  <a:srgbClr val="404040"/>
                </a:solidFill>
                <a:latin typeface="Century Gothic"/>
              </a:rPr>
              <a:t>Второй уровень структуры</a:t>
            </a:r>
            <a:endParaRPr b="0" lang="ru-RU" sz="1400" spc="-1" strike="noStrike">
              <a:solidFill>
                <a:srgbClr val="404040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200" spc="-1" strike="noStrike">
                <a:solidFill>
                  <a:srgbClr val="404040"/>
                </a:solidFill>
                <a:latin typeface="Century Gothic"/>
              </a:rPr>
              <a:t>Третий уровень структуры</a:t>
            </a:r>
            <a:endParaRPr b="0" lang="ru-RU" sz="1200" spc="-1" strike="noStrike">
              <a:solidFill>
                <a:srgbClr val="404040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200" spc="-1" strike="noStrike">
                <a:solidFill>
                  <a:srgbClr val="404040"/>
                </a:solidFill>
                <a:latin typeface="Century Gothic"/>
              </a:rPr>
              <a:t>Четвёртый уровень структуры</a:t>
            </a:r>
            <a:endParaRPr b="0" lang="ru-RU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latin typeface="Century Gothic"/>
              </a:rPr>
              <a:t>Пятый уровень структуры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latin typeface="Century Gothic"/>
              </a:rPr>
              <a:t>Шестой уровень структуры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latin typeface="Century Gothic"/>
              </a:rPr>
              <a:t>Седьмой уровень структуры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1"/>
          <p:cNvGrpSpPr/>
          <p:nvPr/>
        </p:nvGrpSpPr>
        <p:grpSpPr>
          <a:xfrm>
            <a:off x="0" y="228600"/>
            <a:ext cx="1980720" cy="6638400"/>
            <a:chOff x="0" y="228600"/>
            <a:chExt cx="1980720" cy="6638400"/>
          </a:xfrm>
        </p:grpSpPr>
        <p:sp>
          <p:nvSpPr>
            <p:cNvPr id="70" name="CustomShape 2"/>
            <p:cNvSpPr/>
            <p:nvPr/>
          </p:nvSpPr>
          <p:spPr>
            <a:xfrm>
              <a:off x="0" y="2575080"/>
              <a:ext cx="6948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CustomShape 3"/>
            <p:cNvSpPr/>
            <p:nvPr/>
          </p:nvSpPr>
          <p:spPr>
            <a:xfrm>
              <a:off x="89280" y="3156480"/>
              <a:ext cx="44892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4"/>
            <p:cNvSpPr/>
            <p:nvPr/>
          </p:nvSpPr>
          <p:spPr>
            <a:xfrm>
              <a:off x="560520" y="5447160"/>
              <a:ext cx="42300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CustomShape 5"/>
            <p:cNvSpPr/>
            <p:nvPr/>
          </p:nvSpPr>
          <p:spPr>
            <a:xfrm>
              <a:off x="666720" y="650376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6"/>
            <p:cNvSpPr/>
            <p:nvPr/>
          </p:nvSpPr>
          <p:spPr>
            <a:xfrm>
              <a:off x="69840" y="3201120"/>
              <a:ext cx="57060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7"/>
            <p:cNvSpPr/>
            <p:nvPr/>
          </p:nvSpPr>
          <p:spPr>
            <a:xfrm>
              <a:off x="15480" y="228600"/>
              <a:ext cx="734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CustomShape 8"/>
            <p:cNvSpPr/>
            <p:nvPr/>
          </p:nvSpPr>
          <p:spPr>
            <a:xfrm>
              <a:off x="54360" y="2944080"/>
              <a:ext cx="5400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9"/>
            <p:cNvSpPr/>
            <p:nvPr/>
          </p:nvSpPr>
          <p:spPr>
            <a:xfrm>
              <a:off x="534960" y="5478840"/>
              <a:ext cx="13176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10"/>
            <p:cNvSpPr/>
            <p:nvPr/>
          </p:nvSpPr>
          <p:spPr>
            <a:xfrm>
              <a:off x="538560" y="1398960"/>
              <a:ext cx="14421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CustomShape 11"/>
            <p:cNvSpPr/>
            <p:nvPr/>
          </p:nvSpPr>
          <p:spPr>
            <a:xfrm>
              <a:off x="640800" y="6530040"/>
              <a:ext cx="11232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" name="CustomShape 12"/>
            <p:cNvSpPr/>
            <p:nvPr/>
          </p:nvSpPr>
          <p:spPr>
            <a:xfrm>
              <a:off x="534960" y="5359320"/>
              <a:ext cx="2556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13"/>
            <p:cNvSpPr/>
            <p:nvPr/>
          </p:nvSpPr>
          <p:spPr>
            <a:xfrm>
              <a:off x="590400" y="6244560"/>
              <a:ext cx="16524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2" name="Group 14"/>
          <p:cNvGrpSpPr/>
          <p:nvPr/>
        </p:nvGrpSpPr>
        <p:grpSpPr>
          <a:xfrm>
            <a:off x="20520" y="360"/>
            <a:ext cx="1951920" cy="6852600"/>
            <a:chOff x="20520" y="360"/>
            <a:chExt cx="1951920" cy="6852600"/>
          </a:xfrm>
        </p:grpSpPr>
        <p:sp>
          <p:nvSpPr>
            <p:cNvPr id="83" name="CustomShape 15"/>
            <p:cNvSpPr/>
            <p:nvPr/>
          </p:nvSpPr>
          <p:spPr>
            <a:xfrm>
              <a:off x="20520" y="360"/>
              <a:ext cx="4093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16"/>
            <p:cNvSpPr/>
            <p:nvPr/>
          </p:nvSpPr>
          <p:spPr>
            <a:xfrm>
              <a:off x="453600" y="4316400"/>
              <a:ext cx="35028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CustomShape 17"/>
            <p:cNvSpPr/>
            <p:nvPr/>
          </p:nvSpPr>
          <p:spPr>
            <a:xfrm>
              <a:off x="831600" y="5862600"/>
              <a:ext cx="3567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18"/>
            <p:cNvSpPr/>
            <p:nvPr/>
          </p:nvSpPr>
          <p:spPr>
            <a:xfrm>
              <a:off x="429840" y="4364280"/>
              <a:ext cx="45684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19"/>
            <p:cNvSpPr/>
            <p:nvPr/>
          </p:nvSpPr>
          <p:spPr>
            <a:xfrm>
              <a:off x="385560" y="1289160"/>
              <a:ext cx="14400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20"/>
            <p:cNvSpPr/>
            <p:nvPr/>
          </p:nvSpPr>
          <p:spPr>
            <a:xfrm>
              <a:off x="918720" y="6571440"/>
              <a:ext cx="11088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21"/>
            <p:cNvSpPr/>
            <p:nvPr/>
          </p:nvSpPr>
          <p:spPr>
            <a:xfrm>
              <a:off x="414000" y="4107600"/>
              <a:ext cx="6804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CustomShape 22"/>
            <p:cNvSpPr/>
            <p:nvPr/>
          </p:nvSpPr>
          <p:spPr>
            <a:xfrm>
              <a:off x="804600" y="3145680"/>
              <a:ext cx="116784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23"/>
            <p:cNvSpPr/>
            <p:nvPr/>
          </p:nvSpPr>
          <p:spPr>
            <a:xfrm>
              <a:off x="887040" y="660024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CustomShape 24"/>
            <p:cNvSpPr/>
            <p:nvPr/>
          </p:nvSpPr>
          <p:spPr>
            <a:xfrm>
              <a:off x="804600" y="5897160"/>
              <a:ext cx="11376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CustomShape 25"/>
            <p:cNvSpPr/>
            <p:nvPr/>
          </p:nvSpPr>
          <p:spPr>
            <a:xfrm>
              <a:off x="804600" y="5772600"/>
              <a:ext cx="3132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CustomShape 26"/>
            <p:cNvSpPr/>
            <p:nvPr/>
          </p:nvSpPr>
          <p:spPr>
            <a:xfrm>
              <a:off x="831600" y="6322680"/>
              <a:ext cx="174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5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6" name="PlaceHolder 28"/>
          <p:cNvSpPr>
            <a:spLocks noGrp="1"/>
          </p:cNvSpPr>
          <p:nvPr>
            <p:ph type="title"/>
          </p:nvPr>
        </p:nvSpPr>
        <p:spPr>
          <a:xfrm>
            <a:off x="1945080" y="624240"/>
            <a:ext cx="6588720" cy="128052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262626"/>
                </a:solidFill>
                <a:latin typeface="Century Gothic"/>
              </a:rPr>
              <a:t>Образец заголовка</a:t>
            </a:r>
            <a:endParaRPr b="0" lang="ru-RU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7" name="PlaceHolder 29"/>
          <p:cNvSpPr>
            <a:spLocks noGrp="1"/>
          </p:cNvSpPr>
          <p:nvPr>
            <p:ph type="body"/>
          </p:nvPr>
        </p:nvSpPr>
        <p:spPr>
          <a:xfrm>
            <a:off x="1942560" y="2133720"/>
            <a:ext cx="6591600" cy="377712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ru-RU" sz="1800" spc="-1" strike="noStrike">
                <a:solidFill>
                  <a:srgbClr val="404040"/>
                </a:solidFill>
                <a:latin typeface="Century Gothic"/>
              </a:rPr>
              <a:t>Образец текста</a:t>
            </a:r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ru-RU" sz="1600" spc="-1" strike="noStrike">
                <a:solidFill>
                  <a:srgbClr val="404040"/>
                </a:solidFill>
                <a:latin typeface="Century Gothic"/>
              </a:rPr>
              <a:t>Второй уровень</a:t>
            </a:r>
            <a:endParaRPr b="0" lang="ru-RU" sz="1600" spc="-1" strike="noStrike">
              <a:solidFill>
                <a:srgbClr val="404040"/>
              </a:solidFill>
              <a:latin typeface="Century Gothic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ru-RU" sz="1400" spc="-1" strike="noStrike">
                <a:solidFill>
                  <a:srgbClr val="404040"/>
                </a:solidFill>
                <a:latin typeface="Century Gothic"/>
              </a:rPr>
              <a:t>Третий уровень</a:t>
            </a:r>
            <a:endParaRPr b="0" lang="ru-RU" sz="1400" spc="-1" strike="noStrike">
              <a:solidFill>
                <a:srgbClr val="404040"/>
              </a:solidFill>
              <a:latin typeface="Century Gothic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ru-RU" sz="1200" spc="-1" strike="noStrike">
                <a:solidFill>
                  <a:srgbClr val="404040"/>
                </a:solidFill>
                <a:latin typeface="Century Gothic"/>
              </a:rPr>
              <a:t>Четвертый уровень</a:t>
            </a:r>
            <a:endParaRPr b="0" lang="ru-RU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ru-RU" sz="1200" spc="-1" strike="noStrike">
                <a:solidFill>
                  <a:srgbClr val="404040"/>
                </a:solidFill>
                <a:latin typeface="Century Gothic"/>
              </a:rPr>
              <a:t>Пятый уровень</a:t>
            </a:r>
            <a:endParaRPr b="0" lang="ru-RU" sz="12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8" name="PlaceHolder 30"/>
          <p:cNvSpPr>
            <a:spLocks noGrp="1"/>
          </p:cNvSpPr>
          <p:nvPr>
            <p:ph type="dt"/>
          </p:nvPr>
        </p:nvSpPr>
        <p:spPr>
          <a:xfrm>
            <a:off x="7772400" y="6135120"/>
            <a:ext cx="766080" cy="36972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D5A4694-695D-4A67-BF62-F22F23403591}" type="datetime">
              <a:rPr b="0" lang="ru-RU" sz="900" spc="-1" strike="noStrike">
                <a:solidFill>
                  <a:srgbClr val="8b8b8b"/>
                </a:solidFill>
                <a:latin typeface="Century Gothic"/>
              </a:rPr>
              <a:t>14.11.24</a:t>
            </a:fld>
            <a:endParaRPr b="0" lang="ru-RU" sz="900" spc="-1" strike="noStrike">
              <a:latin typeface="Times New Roman"/>
            </a:endParaRPr>
          </a:p>
        </p:txBody>
      </p:sp>
      <p:sp>
        <p:nvSpPr>
          <p:cNvPr id="99" name="PlaceHolder 31"/>
          <p:cNvSpPr>
            <a:spLocks noGrp="1"/>
          </p:cNvSpPr>
          <p:nvPr>
            <p:ph type="ftr"/>
          </p:nvPr>
        </p:nvSpPr>
        <p:spPr>
          <a:xfrm>
            <a:off x="1942560" y="6135840"/>
            <a:ext cx="57160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100" name="CustomShape 32"/>
          <p:cNvSpPr/>
          <p:nvPr/>
        </p:nvSpPr>
        <p:spPr>
          <a:xfrm flipV="1">
            <a:off x="0" y="711000"/>
            <a:ext cx="1357920" cy="50760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PlaceHolder 33"/>
          <p:cNvSpPr>
            <a:spLocks noGrp="1"/>
          </p:cNvSpPr>
          <p:nvPr>
            <p:ph type="sldNum"/>
          </p:nvPr>
        </p:nvSpPr>
        <p:spPr>
          <a:xfrm>
            <a:off x="511200" y="787680"/>
            <a:ext cx="5846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B8699A3-E363-4988-8077-D47EA769861D}" type="slidenum">
              <a:rPr b="0" lang="ru-RU" sz="2000" spc="-1" strike="noStrike">
                <a:solidFill>
                  <a:srgbClr val="feffff"/>
                </a:solidFill>
                <a:latin typeface="Century Gothic"/>
              </a:rPr>
              <a:t>&lt;номер&gt;</a:t>
            </a:fld>
            <a:endParaRPr b="0" lang="ru-RU" sz="2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1"/>
          <p:cNvGrpSpPr/>
          <p:nvPr/>
        </p:nvGrpSpPr>
        <p:grpSpPr>
          <a:xfrm>
            <a:off x="0" y="228600"/>
            <a:ext cx="1980720" cy="6638400"/>
            <a:chOff x="0" y="228600"/>
            <a:chExt cx="1980720" cy="6638400"/>
          </a:xfrm>
        </p:grpSpPr>
        <p:sp>
          <p:nvSpPr>
            <p:cNvPr id="139" name="CustomShape 2"/>
            <p:cNvSpPr/>
            <p:nvPr/>
          </p:nvSpPr>
          <p:spPr>
            <a:xfrm>
              <a:off x="0" y="2575080"/>
              <a:ext cx="6948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CustomShape 3"/>
            <p:cNvSpPr/>
            <p:nvPr/>
          </p:nvSpPr>
          <p:spPr>
            <a:xfrm>
              <a:off x="89280" y="3156480"/>
              <a:ext cx="44892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CustomShape 4"/>
            <p:cNvSpPr/>
            <p:nvPr/>
          </p:nvSpPr>
          <p:spPr>
            <a:xfrm>
              <a:off x="560520" y="5447160"/>
              <a:ext cx="42300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2" name="CustomShape 5"/>
            <p:cNvSpPr/>
            <p:nvPr/>
          </p:nvSpPr>
          <p:spPr>
            <a:xfrm>
              <a:off x="666720" y="650376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3" name="CustomShape 6"/>
            <p:cNvSpPr/>
            <p:nvPr/>
          </p:nvSpPr>
          <p:spPr>
            <a:xfrm>
              <a:off x="69840" y="3201120"/>
              <a:ext cx="57060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4" name="CustomShape 7"/>
            <p:cNvSpPr/>
            <p:nvPr/>
          </p:nvSpPr>
          <p:spPr>
            <a:xfrm>
              <a:off x="15480" y="228600"/>
              <a:ext cx="734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5" name="CustomShape 8"/>
            <p:cNvSpPr/>
            <p:nvPr/>
          </p:nvSpPr>
          <p:spPr>
            <a:xfrm>
              <a:off x="54360" y="2944080"/>
              <a:ext cx="5400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6" name="CustomShape 9"/>
            <p:cNvSpPr/>
            <p:nvPr/>
          </p:nvSpPr>
          <p:spPr>
            <a:xfrm>
              <a:off x="534960" y="5478840"/>
              <a:ext cx="13176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7" name="CustomShape 10"/>
            <p:cNvSpPr/>
            <p:nvPr/>
          </p:nvSpPr>
          <p:spPr>
            <a:xfrm>
              <a:off x="538560" y="1398960"/>
              <a:ext cx="14421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8" name="CustomShape 11"/>
            <p:cNvSpPr/>
            <p:nvPr/>
          </p:nvSpPr>
          <p:spPr>
            <a:xfrm>
              <a:off x="640800" y="6530040"/>
              <a:ext cx="11232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9" name="CustomShape 12"/>
            <p:cNvSpPr/>
            <p:nvPr/>
          </p:nvSpPr>
          <p:spPr>
            <a:xfrm>
              <a:off x="534960" y="5359320"/>
              <a:ext cx="2556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0" name="CustomShape 13"/>
            <p:cNvSpPr/>
            <p:nvPr/>
          </p:nvSpPr>
          <p:spPr>
            <a:xfrm>
              <a:off x="590400" y="6244560"/>
              <a:ext cx="16524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51" name="Group 14"/>
          <p:cNvGrpSpPr/>
          <p:nvPr/>
        </p:nvGrpSpPr>
        <p:grpSpPr>
          <a:xfrm>
            <a:off x="20520" y="360"/>
            <a:ext cx="1951920" cy="6852600"/>
            <a:chOff x="20520" y="360"/>
            <a:chExt cx="1951920" cy="6852600"/>
          </a:xfrm>
        </p:grpSpPr>
        <p:sp>
          <p:nvSpPr>
            <p:cNvPr id="152" name="CustomShape 15"/>
            <p:cNvSpPr/>
            <p:nvPr/>
          </p:nvSpPr>
          <p:spPr>
            <a:xfrm>
              <a:off x="20520" y="360"/>
              <a:ext cx="4093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3" name="CustomShape 16"/>
            <p:cNvSpPr/>
            <p:nvPr/>
          </p:nvSpPr>
          <p:spPr>
            <a:xfrm>
              <a:off x="453600" y="4316400"/>
              <a:ext cx="35028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4" name="CustomShape 17"/>
            <p:cNvSpPr/>
            <p:nvPr/>
          </p:nvSpPr>
          <p:spPr>
            <a:xfrm>
              <a:off x="831600" y="5862600"/>
              <a:ext cx="3567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5" name="CustomShape 18"/>
            <p:cNvSpPr/>
            <p:nvPr/>
          </p:nvSpPr>
          <p:spPr>
            <a:xfrm>
              <a:off x="429840" y="4364280"/>
              <a:ext cx="45684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" name="CustomShape 19"/>
            <p:cNvSpPr/>
            <p:nvPr/>
          </p:nvSpPr>
          <p:spPr>
            <a:xfrm>
              <a:off x="385560" y="1289160"/>
              <a:ext cx="14400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7" name="CustomShape 20"/>
            <p:cNvSpPr/>
            <p:nvPr/>
          </p:nvSpPr>
          <p:spPr>
            <a:xfrm>
              <a:off x="918720" y="6571440"/>
              <a:ext cx="11088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8" name="CustomShape 21"/>
            <p:cNvSpPr/>
            <p:nvPr/>
          </p:nvSpPr>
          <p:spPr>
            <a:xfrm>
              <a:off x="414000" y="4107600"/>
              <a:ext cx="6804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9" name="CustomShape 22"/>
            <p:cNvSpPr/>
            <p:nvPr/>
          </p:nvSpPr>
          <p:spPr>
            <a:xfrm>
              <a:off x="804600" y="3145680"/>
              <a:ext cx="116784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0" name="CustomShape 23"/>
            <p:cNvSpPr/>
            <p:nvPr/>
          </p:nvSpPr>
          <p:spPr>
            <a:xfrm>
              <a:off x="887040" y="660024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1" name="CustomShape 24"/>
            <p:cNvSpPr/>
            <p:nvPr/>
          </p:nvSpPr>
          <p:spPr>
            <a:xfrm>
              <a:off x="804600" y="5897160"/>
              <a:ext cx="11376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2" name="CustomShape 25"/>
            <p:cNvSpPr/>
            <p:nvPr/>
          </p:nvSpPr>
          <p:spPr>
            <a:xfrm>
              <a:off x="804600" y="5772600"/>
              <a:ext cx="3132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3" name="CustomShape 26"/>
            <p:cNvSpPr/>
            <p:nvPr/>
          </p:nvSpPr>
          <p:spPr>
            <a:xfrm>
              <a:off x="831600" y="6322680"/>
              <a:ext cx="174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64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65" name="PlaceHolder 28"/>
          <p:cNvSpPr>
            <a:spLocks noGrp="1"/>
          </p:cNvSpPr>
          <p:nvPr>
            <p:ph type="dt"/>
          </p:nvPr>
        </p:nvSpPr>
        <p:spPr>
          <a:xfrm>
            <a:off x="7772400" y="6135120"/>
            <a:ext cx="766080" cy="36972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FA05485-E1D7-492A-8BA8-8800E8E30FCB}" type="datetime">
              <a:rPr b="0" lang="ru-RU" sz="900" spc="-1" strike="noStrike">
                <a:solidFill>
                  <a:srgbClr val="8b8b8b"/>
                </a:solidFill>
                <a:latin typeface="Century Gothic"/>
              </a:rPr>
              <a:t>14.11.24</a:t>
            </a:fld>
            <a:endParaRPr b="0" lang="ru-RU" sz="900" spc="-1" strike="noStrike">
              <a:latin typeface="Times New Roman"/>
            </a:endParaRPr>
          </a:p>
        </p:txBody>
      </p:sp>
      <p:sp>
        <p:nvSpPr>
          <p:cNvPr id="166" name="PlaceHolder 29"/>
          <p:cNvSpPr>
            <a:spLocks noGrp="1"/>
          </p:cNvSpPr>
          <p:nvPr>
            <p:ph type="ftr"/>
          </p:nvPr>
        </p:nvSpPr>
        <p:spPr>
          <a:xfrm>
            <a:off x="1942560" y="6135840"/>
            <a:ext cx="57160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167" name="CustomShape 30"/>
          <p:cNvSpPr/>
          <p:nvPr/>
        </p:nvSpPr>
        <p:spPr>
          <a:xfrm flipV="1">
            <a:off x="0" y="711000"/>
            <a:ext cx="1357920" cy="50760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PlaceHolder 31"/>
          <p:cNvSpPr>
            <a:spLocks noGrp="1"/>
          </p:cNvSpPr>
          <p:nvPr>
            <p:ph type="sldNum"/>
          </p:nvPr>
        </p:nvSpPr>
        <p:spPr>
          <a:xfrm>
            <a:off x="511200" y="787680"/>
            <a:ext cx="5846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2A3D335-ABDC-4989-AF04-9831B157D1CF}" type="slidenum">
              <a:rPr b="0" lang="ru-RU" sz="2000" spc="-1" strike="noStrike">
                <a:solidFill>
                  <a:srgbClr val="feffff"/>
                </a:solidFill>
                <a:latin typeface="Century Gothic"/>
              </a:rPr>
              <a:t>&lt;номер&gt;</a:t>
            </a:fld>
            <a:endParaRPr b="0" lang="ru-RU" sz="2000" spc="-1" strike="noStrike">
              <a:latin typeface="Times New Roman"/>
            </a:endParaRPr>
          </a:p>
        </p:txBody>
      </p:sp>
      <p:sp>
        <p:nvSpPr>
          <p:cNvPr id="169" name="PlaceHolder 3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Century Gothic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0" name="PlaceHolder 3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404040"/>
                </a:solidFill>
                <a:latin typeface="Century Gothic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400" spc="-1" strike="noStrike">
                <a:solidFill>
                  <a:srgbClr val="404040"/>
                </a:solidFill>
                <a:latin typeface="Century Gothic"/>
              </a:rPr>
              <a:t>Второй уровень структуры</a:t>
            </a:r>
            <a:endParaRPr b="0" lang="ru-RU" sz="1400" spc="-1" strike="noStrike">
              <a:solidFill>
                <a:srgbClr val="404040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200" spc="-1" strike="noStrike">
                <a:solidFill>
                  <a:srgbClr val="404040"/>
                </a:solidFill>
                <a:latin typeface="Century Gothic"/>
              </a:rPr>
              <a:t>Третий уровень структуры</a:t>
            </a:r>
            <a:endParaRPr b="0" lang="ru-RU" sz="1200" spc="-1" strike="noStrike">
              <a:solidFill>
                <a:srgbClr val="404040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200" spc="-1" strike="noStrike">
                <a:solidFill>
                  <a:srgbClr val="404040"/>
                </a:solidFill>
                <a:latin typeface="Century Gothic"/>
              </a:rPr>
              <a:t>Четвёртый уровень структуры</a:t>
            </a:r>
            <a:endParaRPr b="0" lang="ru-RU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latin typeface="Century Gothic"/>
              </a:rPr>
              <a:t>Пятый уровень структуры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latin typeface="Century Gothic"/>
              </a:rPr>
              <a:t>Шестой уровень структуры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latin typeface="Century Gothic"/>
              </a:rPr>
              <a:t>Седьмой уровень структуры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gif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4.gif"/><Relationship Id="rId2" Type="http://schemas.openxmlformats.org/officeDocument/2006/relationships/image" Target="../media/image15.gif"/><Relationship Id="rId3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20.gif"/><Relationship Id="rId2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611640" y="14040"/>
            <a:ext cx="7772040" cy="28141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78000"/>
          </a:bodyPr>
          <a:p>
            <a:pPr algn="ctr">
              <a:lnSpc>
                <a:spcPct val="100000"/>
              </a:lnSpc>
            </a:pPr>
            <a:br/>
            <a:r>
              <a:rPr b="1" lang="ru-RU" sz="4000" spc="-1" strike="noStrike">
                <a:solidFill>
                  <a:srgbClr val="ff0000"/>
                </a:solidFill>
                <a:latin typeface="Century Gothic"/>
              </a:rPr>
              <a:t>МБОУ «Костинская оош»</a:t>
            </a:r>
            <a:br/>
            <a:r>
              <a:rPr b="1" lang="ru-RU" sz="4000" spc="-1" strike="noStrike">
                <a:solidFill>
                  <a:srgbClr val="ff0000"/>
                </a:solidFill>
                <a:latin typeface="Century Gothic"/>
              </a:rPr>
              <a:t>Азбука безопасности на дороге</a:t>
            </a:r>
            <a:br/>
            <a:endParaRPr b="0" lang="ru-RU" sz="4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08" name="TextShape 2"/>
          <p:cNvSpPr txBox="1"/>
          <p:nvPr/>
        </p:nvSpPr>
        <p:spPr>
          <a:xfrm>
            <a:off x="5192280" y="4280400"/>
            <a:ext cx="3960000" cy="1928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entury Gothic"/>
              </a:rPr>
              <a:t>Подготовила: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entury Gothic"/>
              </a:rPr>
              <a:t>руководитель ЮИД «Светофор»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entury Gothic"/>
              </a:rPr>
              <a:t>Мозглякова</a:t>
            </a:r>
            <a:endParaRPr b="0" lang="ru-RU" sz="1800" spc="-1" strike="noStrike">
              <a:latin typeface="Arial"/>
            </a:endParaRPr>
          </a:p>
        </p:txBody>
      </p:sp>
      <p:pic>
        <p:nvPicPr>
          <p:cNvPr id="209" name="Рисунок 1" descr=""/>
          <p:cNvPicPr/>
          <p:nvPr/>
        </p:nvPicPr>
        <p:blipFill>
          <a:blip r:embed="rId1"/>
          <a:srcRect l="1722" t="-101" r="1842" b="2980"/>
          <a:stretch/>
        </p:blipFill>
        <p:spPr>
          <a:xfrm>
            <a:off x="632520" y="2343240"/>
            <a:ext cx="3168000" cy="381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7" dur="3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nodeType="after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1945080" y="6242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27" name="Объект 3" descr=""/>
          <p:cNvPicPr/>
          <p:nvPr/>
        </p:nvPicPr>
        <p:blipFill>
          <a:blip r:embed="rId1"/>
          <a:stretch/>
        </p:blipFill>
        <p:spPr>
          <a:xfrm>
            <a:off x="1259640" y="966960"/>
            <a:ext cx="7008480" cy="5256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1945080" y="6242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29" name="Рисунок 4" descr=""/>
          <p:cNvPicPr/>
          <p:nvPr/>
        </p:nvPicPr>
        <p:blipFill>
          <a:blip r:embed="rId1"/>
          <a:stretch/>
        </p:blipFill>
        <p:spPr>
          <a:xfrm>
            <a:off x="1440720" y="422280"/>
            <a:ext cx="6082920" cy="6082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1945080" y="6242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31" name="Объект 3" descr=""/>
          <p:cNvPicPr/>
          <p:nvPr/>
        </p:nvPicPr>
        <p:blipFill>
          <a:blip r:embed="rId1"/>
          <a:stretch/>
        </p:blipFill>
        <p:spPr>
          <a:xfrm>
            <a:off x="1475640" y="476640"/>
            <a:ext cx="5904360" cy="5904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1945080" y="6242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33" name="Объект 3" descr=""/>
          <p:cNvPicPr/>
          <p:nvPr/>
        </p:nvPicPr>
        <p:blipFill>
          <a:blip r:embed="rId1"/>
          <a:stretch/>
        </p:blipFill>
        <p:spPr>
          <a:xfrm>
            <a:off x="1890000" y="934560"/>
            <a:ext cx="5364000" cy="5335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945080" y="6242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35" name="Объект 3" descr=""/>
          <p:cNvPicPr/>
          <p:nvPr/>
        </p:nvPicPr>
        <p:blipFill>
          <a:blip r:embed="rId1"/>
          <a:stretch/>
        </p:blipFill>
        <p:spPr>
          <a:xfrm>
            <a:off x="1583640" y="620640"/>
            <a:ext cx="5976360" cy="5976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6" name="Объект 3" descr=""/>
          <p:cNvPicPr/>
          <p:nvPr/>
        </p:nvPicPr>
        <p:blipFill>
          <a:blip r:embed="rId2"/>
          <a:stretch/>
        </p:blipFill>
        <p:spPr>
          <a:xfrm>
            <a:off x="1475640" y="588960"/>
            <a:ext cx="5976360" cy="5976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1945080" y="6242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38" name="Объект 3" descr=""/>
          <p:cNvPicPr/>
          <p:nvPr/>
        </p:nvPicPr>
        <p:blipFill>
          <a:blip r:embed="rId1"/>
          <a:srcRect l="4154" t="0" r="4465" b="9175"/>
          <a:stretch/>
        </p:blipFill>
        <p:spPr>
          <a:xfrm>
            <a:off x="2699640" y="476640"/>
            <a:ext cx="3744000" cy="5786640"/>
          </a:xfrm>
          <a:prstGeom prst="rect">
            <a:avLst/>
          </a:prstGeom>
          <a:ln>
            <a:noFill/>
          </a:ln>
        </p:spPr>
      </p:pic>
    </p:spTree>
  </p:cSld>
  <p:transition spd="slow">
    <p:diamond/>
  </p:transition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Содержимое 6" descr="правила дорожного движения"/>
          <p:cNvPicPr/>
          <p:nvPr/>
        </p:nvPicPr>
        <p:blipFill>
          <a:blip r:embed="rId1"/>
          <a:stretch/>
        </p:blipFill>
        <p:spPr>
          <a:xfrm>
            <a:off x="1763640" y="2925000"/>
            <a:ext cx="5931000" cy="3785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0" name="TextShape 1"/>
          <p:cNvSpPr txBox="1"/>
          <p:nvPr/>
        </p:nvSpPr>
        <p:spPr>
          <a:xfrm>
            <a:off x="755640" y="5760"/>
            <a:ext cx="8244000" cy="29188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 marL="343080" indent="-342720"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Делаем ребятам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000000"/>
                </a:solidFill>
                <a:latin typeface="Century Gothic"/>
              </a:rPr>
              <a:t>Предостережение: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Выучите срочно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Правила движения,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Чтоб не волновались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Каждый день родители, 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Чтоб спокойно мчались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Улицей водители!</a:t>
            </a:r>
            <a:endParaRPr b="0" lang="ru-RU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p:transition spd="slow" advTm="18000">
    <p:diamond/>
  </p:transition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Shape 1"/>
          <p:cNvSpPr txBox="1"/>
          <p:nvPr/>
        </p:nvSpPr>
        <p:spPr>
          <a:xfrm>
            <a:off x="1835640" y="1628640"/>
            <a:ext cx="6588720" cy="2808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algn="ctr">
              <a:lnSpc>
                <a:spcPct val="100000"/>
              </a:lnSpc>
            </a:pPr>
            <a:r>
              <a:rPr b="0" lang="ru-RU" sz="8000" spc="-1" strike="noStrike">
                <a:solidFill>
                  <a:srgbClr val="c00000"/>
                </a:solidFill>
                <a:latin typeface="Century Gothic"/>
              </a:rPr>
              <a:t>Викторина</a:t>
            </a:r>
            <a:br/>
            <a:r>
              <a:rPr b="1" lang="ru-RU" sz="5300" spc="-1" strike="noStrike">
                <a:solidFill>
                  <a:srgbClr val="c00000"/>
                </a:solidFill>
                <a:latin typeface="Century Gothic"/>
              </a:rPr>
              <a:t>«Веселые вопросы»</a:t>
            </a:r>
            <a:endParaRPr b="0" lang="ru-RU" sz="53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  <p:transition spd="slow">
    <p:diamond/>
  </p:transition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Shape 1"/>
          <p:cNvSpPr txBox="1"/>
          <p:nvPr/>
        </p:nvSpPr>
        <p:spPr>
          <a:xfrm>
            <a:off x="2484360" y="260280"/>
            <a:ext cx="3600000" cy="647280"/>
          </a:xfrm>
          <a:prstGeom prst="rect">
            <a:avLst/>
          </a:prstGeom>
        </p:spPr>
        <p:txBody>
          <a:bodyPr wrap="none" lIns="90000" rIns="90000" tIns="45000" bIns="45000" anchorCtr="1">
            <a:prstTxWarp prst="textPlain">
              <a:avLst>
                <a:gd name="adj" fmla="val 50000"/>
              </a:avLst>
            </a:prstTxWarp>
            <a:noAutofit/>
          </a:bodyPr>
          <a:p>
            <a:pPr algn="ctr">
              <a:lnSpc>
                <a:spcPct val="100000"/>
              </a:lnSpc>
            </a:pPr>
            <a:r>
              <a:rPr b="0" i="1" lang="ru-RU" sz="3600" spc="-1" strike="noStrike">
                <a:solidFill>
                  <a:srgbClr val="008000"/>
                </a:solidFill>
                <a:latin typeface="Century Gothic"/>
              </a:rPr>
              <a:t>вопрос 1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43" name="CustomShape 2"/>
          <p:cNvSpPr/>
          <p:nvPr/>
        </p:nvSpPr>
        <p:spPr>
          <a:xfrm>
            <a:off x="8101080" y="5950080"/>
            <a:ext cx="1042560" cy="90756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44" name="Рисунок 4" descr="1.gif"/>
          <p:cNvPicPr/>
          <p:nvPr/>
        </p:nvPicPr>
        <p:blipFill>
          <a:blip r:embed="rId1"/>
          <a:stretch/>
        </p:blipFill>
        <p:spPr>
          <a:xfrm>
            <a:off x="4932360" y="1341360"/>
            <a:ext cx="3419280" cy="3507840"/>
          </a:xfrm>
          <a:prstGeom prst="rect">
            <a:avLst/>
          </a:prstGeom>
          <a:ln>
            <a:noFill/>
          </a:ln>
        </p:spPr>
      </p:pic>
      <p:sp>
        <p:nvSpPr>
          <p:cNvPr id="245" name="CustomShape 3"/>
          <p:cNvSpPr/>
          <p:nvPr/>
        </p:nvSpPr>
        <p:spPr>
          <a:xfrm>
            <a:off x="324000" y="1052640"/>
            <a:ext cx="4750920" cy="130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spcBef>
                <a:spcPts val="2001"/>
              </a:spcBef>
            </a:pPr>
            <a:r>
              <a:rPr b="0" lang="ru-RU" sz="4000" spc="-1" strike="noStrike">
                <a:solidFill>
                  <a:srgbClr val="000000"/>
                </a:solidFill>
                <a:latin typeface="Arial"/>
              </a:rPr>
              <a:t>О чем говорит  этот </a:t>
            </a:r>
            <a:r>
              <a:rPr b="1" lang="ru-RU" sz="4000" spc="-1" strike="noStrike">
                <a:solidFill>
                  <a:srgbClr val="000000"/>
                </a:solidFill>
                <a:latin typeface="Arial"/>
              </a:rPr>
              <a:t>знак</a:t>
            </a:r>
            <a:r>
              <a:rPr b="0" lang="ru-RU" sz="4000" spc="-1" strike="noStrike">
                <a:solidFill>
                  <a:srgbClr val="000000"/>
                </a:solidFill>
                <a:latin typeface="Arial"/>
              </a:rPr>
              <a:t>?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246" name="CustomShape 4"/>
          <p:cNvSpPr/>
          <p:nvPr/>
        </p:nvSpPr>
        <p:spPr>
          <a:xfrm>
            <a:off x="468360" y="4797360"/>
            <a:ext cx="6840000" cy="155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b="1" lang="ru-RU" sz="4800" spc="-1" strike="noStrike">
                <a:solidFill>
                  <a:srgbClr val="003300"/>
                </a:solidFill>
                <a:latin typeface="Arial"/>
              </a:rPr>
              <a:t>Движение пешеходов запрещено</a:t>
            </a:r>
            <a:endParaRPr b="0" lang="ru-RU" sz="4800" spc="-1" strike="noStrike">
              <a:latin typeface="Arial"/>
            </a:endParaRPr>
          </a:p>
        </p:txBody>
      </p:sp>
      <p:sp>
        <p:nvSpPr>
          <p:cNvPr id="247" name="CustomShape 5"/>
          <p:cNvSpPr/>
          <p:nvPr/>
        </p:nvSpPr>
        <p:spPr>
          <a:xfrm>
            <a:off x="0" y="6426360"/>
            <a:ext cx="2518920" cy="431280"/>
          </a:xfrm>
          <a:prstGeom prst="rect">
            <a:avLst/>
          </a:prstGeom>
          <a:solidFill>
            <a:srgbClr val="008000"/>
          </a:solidFill>
          <a:ln w="9360">
            <a:solidFill>
              <a:schemeClr val="tx1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48" name="TextShape 6"/>
          <p:cNvSpPr txBox="1"/>
          <p:nvPr/>
        </p:nvSpPr>
        <p:spPr>
          <a:xfrm>
            <a:off x="250920" y="6453360"/>
            <a:ext cx="2088720" cy="404280"/>
          </a:xfrm>
          <a:prstGeom prst="rect">
            <a:avLst/>
          </a:prstGeom>
        </p:spPr>
        <p:txBody>
          <a:bodyPr wrap="none" lIns="90000" rIns="90000" tIns="45000" bIns="45000" anchorCtr="1">
            <a:prstTxWarp prst="textPlain">
              <a:avLst>
                <a:gd name="adj" fmla="val 50000"/>
              </a:avLst>
            </a:prstTxWarp>
            <a:no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ffffff"/>
                </a:solidFill>
                <a:latin typeface="Century Gothic"/>
              </a:rPr>
              <a:t>ответ</a:t>
            </a:r>
            <a:endParaRPr b="0" lang="ru-RU" sz="3600" spc="-1" strike="noStrike">
              <a:latin typeface="Arial"/>
            </a:endParaRPr>
          </a:p>
        </p:txBody>
      </p:sp>
    </p:spTree>
  </p:cSld>
  <p:transition spd="slow">
    <p:diamond/>
  </p:transition>
  <p:timing>
    <p:tnLst>
      <p:par>
        <p:cTn id="39" dur="indefinite" restart="never" nodeType="tmRoot">
          <p:childTnLst>
            <p:seq>
              <p:cTn id="40" dur="indefinite" nodeType="mainSeq">
                <p:childTnLst>
                  <p:par>
                    <p:cTn id="41" nodeType="clickEffect" fill="hold">
                      <p:stCondLst>
                        <p:cond delay="0"/>
                      </p:stCondLst>
                      <p:childTnLst>
                        <p:par>
                          <p:cTn id="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after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5" dur="2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6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nodeType="afterEffect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nodeType="afterEffect" fill="hold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nodeType="clickEffect" fill="hold">
                      <p:stCondLst>
                        <p:cond delay="indefinite"/>
                      </p:stCondLst>
                      <p:childTnLst>
                        <p:par>
                          <p:cTn id="5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2484360" y="260280"/>
            <a:ext cx="3600000" cy="647280"/>
          </a:xfrm>
          <a:prstGeom prst="rect">
            <a:avLst/>
          </a:prstGeom>
        </p:spPr>
        <p:txBody>
          <a:bodyPr wrap="none" lIns="90000" rIns="90000" tIns="45000" bIns="45000" anchorCtr="1">
            <a:prstTxWarp prst="textPlain">
              <a:avLst>
                <a:gd name="adj" fmla="val 50000"/>
              </a:avLst>
            </a:prstTxWarp>
            <a:noAutofit/>
          </a:bodyPr>
          <a:p>
            <a:pPr algn="ctr">
              <a:lnSpc>
                <a:spcPct val="100000"/>
              </a:lnSpc>
            </a:pPr>
            <a:r>
              <a:rPr b="0" i="1" lang="ru-RU" sz="3600" spc="-1" strike="noStrike">
                <a:solidFill>
                  <a:srgbClr val="008000"/>
                </a:solidFill>
                <a:latin typeface="Century Gothic"/>
              </a:rPr>
              <a:t>вопрос 2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50" name="CustomShape 2"/>
          <p:cNvSpPr/>
          <p:nvPr/>
        </p:nvSpPr>
        <p:spPr>
          <a:xfrm>
            <a:off x="8101080" y="5950080"/>
            <a:ext cx="1042560" cy="90756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CustomShape 3"/>
          <p:cNvSpPr/>
          <p:nvPr/>
        </p:nvSpPr>
        <p:spPr>
          <a:xfrm>
            <a:off x="611280" y="1617840"/>
            <a:ext cx="4247640" cy="130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spcBef>
                <a:spcPts val="2001"/>
              </a:spcBef>
            </a:pPr>
            <a:r>
              <a:rPr b="0" lang="ru-RU" sz="4000" spc="-1" strike="noStrike">
                <a:solidFill>
                  <a:srgbClr val="000000"/>
                </a:solidFill>
                <a:latin typeface="Arial"/>
              </a:rPr>
              <a:t>О чем говорит этот </a:t>
            </a:r>
            <a:r>
              <a:rPr b="1" lang="ru-RU" sz="4000" spc="-1" strike="noStrike">
                <a:solidFill>
                  <a:srgbClr val="000000"/>
                </a:solidFill>
                <a:latin typeface="Arial"/>
              </a:rPr>
              <a:t>знак</a:t>
            </a:r>
            <a:r>
              <a:rPr b="0" lang="ru-RU" sz="4000" spc="-1" strike="noStrike">
                <a:solidFill>
                  <a:srgbClr val="000000"/>
                </a:solidFill>
                <a:latin typeface="Arial"/>
              </a:rPr>
              <a:t>?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252" name="CustomShape 4"/>
          <p:cNvSpPr/>
          <p:nvPr/>
        </p:nvSpPr>
        <p:spPr>
          <a:xfrm>
            <a:off x="250920" y="5013360"/>
            <a:ext cx="68400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spcBef>
                <a:spcPts val="2401"/>
              </a:spcBef>
            </a:pPr>
            <a:r>
              <a:rPr b="1" lang="ru-RU" sz="4800" spc="-1" strike="noStrike">
                <a:solidFill>
                  <a:srgbClr val="003300"/>
                </a:solidFill>
                <a:latin typeface="Arial"/>
              </a:rPr>
              <a:t>Осторожно дети</a:t>
            </a:r>
            <a:endParaRPr b="0" lang="ru-RU" sz="4800" spc="-1" strike="noStrike">
              <a:latin typeface="Arial"/>
            </a:endParaRPr>
          </a:p>
        </p:txBody>
      </p:sp>
      <p:sp>
        <p:nvSpPr>
          <p:cNvPr id="253" name="CustomShape 5"/>
          <p:cNvSpPr/>
          <p:nvPr/>
        </p:nvSpPr>
        <p:spPr>
          <a:xfrm>
            <a:off x="0" y="6426360"/>
            <a:ext cx="2518920" cy="431280"/>
          </a:xfrm>
          <a:prstGeom prst="rect">
            <a:avLst/>
          </a:prstGeom>
          <a:solidFill>
            <a:srgbClr val="008000"/>
          </a:solidFill>
          <a:ln w="9360">
            <a:solidFill>
              <a:schemeClr val="tx1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4" name="TextShape 6"/>
          <p:cNvSpPr txBox="1"/>
          <p:nvPr/>
        </p:nvSpPr>
        <p:spPr>
          <a:xfrm>
            <a:off x="250920" y="6453360"/>
            <a:ext cx="2088720" cy="404280"/>
          </a:xfrm>
          <a:prstGeom prst="rect">
            <a:avLst/>
          </a:prstGeom>
        </p:spPr>
        <p:txBody>
          <a:bodyPr wrap="none" lIns="90000" rIns="90000" tIns="45000" bIns="45000" anchorCtr="1">
            <a:prstTxWarp prst="textPlain">
              <a:avLst>
                <a:gd name="adj" fmla="val 50000"/>
              </a:avLst>
            </a:prstTxWarp>
            <a:no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ffffff"/>
                </a:solidFill>
                <a:latin typeface="Century Gothic"/>
              </a:rPr>
              <a:t>ответ</a:t>
            </a:r>
            <a:endParaRPr b="0" lang="ru-RU" sz="3600" spc="-1" strike="noStrike">
              <a:latin typeface="Arial"/>
            </a:endParaRPr>
          </a:p>
        </p:txBody>
      </p:sp>
      <p:pic>
        <p:nvPicPr>
          <p:cNvPr id="255" name="Рисунок 8" descr=""/>
          <p:cNvPicPr/>
          <p:nvPr/>
        </p:nvPicPr>
        <p:blipFill>
          <a:blip r:embed="rId1"/>
          <a:stretch/>
        </p:blipFill>
        <p:spPr>
          <a:xfrm>
            <a:off x="5545080" y="1418400"/>
            <a:ext cx="3020400" cy="302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  <p:timing>
    <p:tnLst>
      <p:par>
        <p:cTn id="60" dur="indefinite" restart="never" nodeType="tmRoot">
          <p:childTnLst>
            <p:seq>
              <p:cTn id="61" dur="indefinite" nodeType="mainSeq">
                <p:childTnLst>
                  <p:par>
                    <p:cTn id="62" nodeType="clickEffect" fill="hold">
                      <p:stCondLst>
                        <p:cond delay="0"/>
                      </p:stCondLst>
                      <p:childTnLst>
                        <p:par>
                          <p:cTn id="63" nodeType="after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afterEffect" fill="hold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nodeType="clickEffect" fill="hold">
                      <p:stCondLst>
                        <p:cond delay="indefinite"/>
                      </p:stCondLst>
                      <p:childTnLst>
                        <p:par>
                          <p:cTn id="6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1945080" y="6242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ffffff"/>
                </a:solidFill>
                <a:latin typeface="Century Gothic"/>
              </a:rPr>
              <a:t>Бурлит в движении дорога:</a:t>
            </a:r>
            <a:br/>
            <a:r>
              <a:rPr b="0" lang="ru-RU" sz="2000" spc="-1" strike="noStrike">
                <a:solidFill>
                  <a:srgbClr val="ffffff"/>
                </a:solidFill>
                <a:latin typeface="Century Gothic"/>
              </a:rPr>
              <a:t>Бегут авто, спешат трамваи.</a:t>
            </a:r>
            <a:br/>
            <a:r>
              <a:rPr b="0" lang="ru-RU" sz="2000" spc="-1" strike="noStrike">
                <a:solidFill>
                  <a:srgbClr val="ffffff"/>
                </a:solidFill>
                <a:latin typeface="Century Gothic"/>
              </a:rPr>
              <a:t>Все будьте правилу верны -</a:t>
            </a:r>
            <a:br/>
            <a:r>
              <a:rPr b="0" lang="ru-RU" sz="2000" spc="-1" strike="noStrike">
                <a:solidFill>
                  <a:srgbClr val="ffffff"/>
                </a:solidFill>
                <a:latin typeface="Century Gothic"/>
              </a:rPr>
              <a:t>Держитесь правой стороны.</a:t>
            </a:r>
            <a:endParaRPr b="0" lang="ru-RU" sz="20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11" name="Объект 4" descr=""/>
          <p:cNvPicPr/>
          <p:nvPr/>
        </p:nvPicPr>
        <p:blipFill>
          <a:blip r:embed="rId1"/>
          <a:srcRect l="0" t="0" r="0" b="4751"/>
          <a:stretch/>
        </p:blipFill>
        <p:spPr>
          <a:xfrm>
            <a:off x="1691640" y="1484640"/>
            <a:ext cx="6048360" cy="43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 advTm="8000">
    <p:diamond/>
  </p:transition>
  <p:timing>
    <p:tnLst>
      <p:par>
        <p:cTn id="25" dur="indefinite" restart="never" nodeType="tmRoot">
          <p:childTnLst>
            <p:seq>
              <p:cTn id="26" dur="indefinite" nodeType="mainSeq"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after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31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Shape 1"/>
          <p:cNvSpPr txBox="1"/>
          <p:nvPr/>
        </p:nvSpPr>
        <p:spPr>
          <a:xfrm>
            <a:off x="2484360" y="260280"/>
            <a:ext cx="3600000" cy="647280"/>
          </a:xfrm>
          <a:prstGeom prst="rect">
            <a:avLst/>
          </a:prstGeom>
        </p:spPr>
        <p:txBody>
          <a:bodyPr wrap="none" lIns="90000" rIns="90000" tIns="45000" bIns="45000" anchorCtr="1">
            <a:prstTxWarp prst="textPlain">
              <a:avLst>
                <a:gd name="adj" fmla="val 50000"/>
              </a:avLst>
            </a:prstTxWarp>
            <a:noAutofit/>
          </a:bodyPr>
          <a:p>
            <a:pPr algn="ctr">
              <a:lnSpc>
                <a:spcPct val="100000"/>
              </a:lnSpc>
            </a:pPr>
            <a:r>
              <a:rPr b="0" i="1" lang="ru-RU" sz="3600" spc="-1" strike="noStrike">
                <a:solidFill>
                  <a:srgbClr val="008000"/>
                </a:solidFill>
                <a:latin typeface="Century Gothic"/>
              </a:rPr>
              <a:t>вопрос 3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101080" y="5950080"/>
            <a:ext cx="1042560" cy="90756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8" name="CustomShape 3"/>
          <p:cNvSpPr/>
          <p:nvPr/>
        </p:nvSpPr>
        <p:spPr>
          <a:xfrm>
            <a:off x="611280" y="1617840"/>
            <a:ext cx="4247640" cy="130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spcBef>
                <a:spcPts val="2001"/>
              </a:spcBef>
            </a:pPr>
            <a:r>
              <a:rPr b="0" lang="ru-RU" sz="4000" spc="-1" strike="noStrike">
                <a:solidFill>
                  <a:srgbClr val="000000"/>
                </a:solidFill>
                <a:latin typeface="Arial"/>
              </a:rPr>
              <a:t>О чем говорит этот </a:t>
            </a:r>
            <a:r>
              <a:rPr b="1" lang="ru-RU" sz="4000" spc="-1" strike="noStrike">
                <a:solidFill>
                  <a:srgbClr val="000000"/>
                </a:solidFill>
                <a:latin typeface="Arial"/>
              </a:rPr>
              <a:t>знак</a:t>
            </a:r>
            <a:r>
              <a:rPr b="0" lang="ru-RU" sz="4000" spc="-1" strike="noStrike">
                <a:solidFill>
                  <a:srgbClr val="000000"/>
                </a:solidFill>
                <a:latin typeface="Arial"/>
              </a:rPr>
              <a:t>?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259" name="CustomShape 4"/>
          <p:cNvSpPr/>
          <p:nvPr/>
        </p:nvSpPr>
        <p:spPr>
          <a:xfrm>
            <a:off x="864360" y="4972320"/>
            <a:ext cx="68400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spcBef>
                <a:spcPts val="2401"/>
              </a:spcBef>
            </a:pPr>
            <a:r>
              <a:rPr b="1" lang="ru-RU" sz="4800" spc="-1" strike="noStrike">
                <a:solidFill>
                  <a:srgbClr val="003300"/>
                </a:solidFill>
                <a:latin typeface="Arial"/>
              </a:rPr>
              <a:t>Пешеходный переход</a:t>
            </a:r>
            <a:endParaRPr b="0" lang="ru-RU" sz="4800" spc="-1" strike="noStrike">
              <a:latin typeface="Arial"/>
            </a:endParaRPr>
          </a:p>
        </p:txBody>
      </p:sp>
      <p:sp>
        <p:nvSpPr>
          <p:cNvPr id="260" name="CustomShape 5"/>
          <p:cNvSpPr/>
          <p:nvPr/>
        </p:nvSpPr>
        <p:spPr>
          <a:xfrm>
            <a:off x="0" y="6426360"/>
            <a:ext cx="2518920" cy="431280"/>
          </a:xfrm>
          <a:prstGeom prst="rect">
            <a:avLst/>
          </a:prstGeom>
          <a:solidFill>
            <a:srgbClr val="008000"/>
          </a:solidFill>
          <a:ln w="9360">
            <a:solidFill>
              <a:schemeClr val="tx1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TextShape 6"/>
          <p:cNvSpPr txBox="1"/>
          <p:nvPr/>
        </p:nvSpPr>
        <p:spPr>
          <a:xfrm>
            <a:off x="250920" y="6453360"/>
            <a:ext cx="2088720" cy="404280"/>
          </a:xfrm>
          <a:prstGeom prst="rect">
            <a:avLst/>
          </a:prstGeom>
        </p:spPr>
        <p:txBody>
          <a:bodyPr wrap="none" lIns="90000" rIns="90000" tIns="45000" bIns="45000" anchorCtr="1">
            <a:prstTxWarp prst="textPlain">
              <a:avLst>
                <a:gd name="adj" fmla="val 50000"/>
              </a:avLst>
            </a:prstTxWarp>
            <a:no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ffffff"/>
                </a:solidFill>
                <a:latin typeface="Century Gothic"/>
              </a:rPr>
              <a:t>ответ</a:t>
            </a:r>
            <a:endParaRPr b="0" lang="ru-RU" sz="3600" spc="-1" strike="noStrike">
              <a:latin typeface="Arial"/>
            </a:endParaRPr>
          </a:p>
        </p:txBody>
      </p:sp>
      <p:pic>
        <p:nvPicPr>
          <p:cNvPr id="262" name="Объект 3" descr=""/>
          <p:cNvPicPr/>
          <p:nvPr/>
        </p:nvPicPr>
        <p:blipFill>
          <a:blip r:embed="rId1"/>
          <a:stretch/>
        </p:blipFill>
        <p:spPr>
          <a:xfrm>
            <a:off x="4867560" y="1115640"/>
            <a:ext cx="3343680" cy="3343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  <p:timing>
    <p:tnLst>
      <p:par>
        <p:cTn id="74" dur="indefinite" restart="never" nodeType="tmRoot">
          <p:childTnLst>
            <p:seq>
              <p:cTn id="75" dur="indefinite" nodeType="mainSeq">
                <p:childTnLst>
                  <p:par>
                    <p:cTn id="76" nodeType="clickEffect" fill="hold">
                      <p:stCondLst>
                        <p:cond delay="0"/>
                      </p:stCondLst>
                      <p:childTnLst>
                        <p:par>
                          <p:cTn id="77" nodeType="after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8" nodeType="afterEffect" fill="hold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nodeType="clickEffect" fill="hold">
                      <p:stCondLst>
                        <p:cond delay="indefinite"/>
                      </p:stCondLst>
                      <p:childTnLst>
                        <p:par>
                          <p:cTn id="8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7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1945080" y="6242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15000"/>
              </a:lnSpc>
            </a:pPr>
            <a:br/>
            <a:br/>
            <a:r>
              <a:rPr b="0" lang="ru-RU" sz="2000" spc="-1" strike="noStrike">
                <a:solidFill>
                  <a:srgbClr val="ffffff"/>
                </a:solidFill>
                <a:latin typeface="Times New Roman"/>
                <a:ea typeface="SimSun"/>
              </a:rPr>
              <a:t>Объяснить можно запросто,</a:t>
            </a:r>
            <a:br/>
            <a:r>
              <a:rPr b="0" lang="ru-RU" sz="2000" spc="-1" strike="noStrike">
                <a:solidFill>
                  <a:srgbClr val="ffffff"/>
                </a:solidFill>
                <a:latin typeface="Times New Roman"/>
                <a:ea typeface="SimSun"/>
              </a:rPr>
              <a:t>Будь ты юн или стар:</a:t>
            </a:r>
            <a:br/>
            <a:r>
              <a:rPr b="0" lang="ru-RU" sz="2000" spc="-1" strike="noStrike">
                <a:solidFill>
                  <a:srgbClr val="ffffff"/>
                </a:solidFill>
                <a:latin typeface="Times New Roman"/>
                <a:ea typeface="SimSun"/>
              </a:rPr>
              <a:t>Дорога - для транспорта,</a:t>
            </a:r>
            <a:br/>
            <a:r>
              <a:rPr b="0" lang="ru-RU" sz="2000" spc="-1" strike="noStrike">
                <a:solidFill>
                  <a:srgbClr val="ffffff"/>
                </a:solidFill>
                <a:latin typeface="Times New Roman"/>
                <a:ea typeface="SimSun"/>
              </a:rPr>
              <a:t>Для тебя – тротуар! </a:t>
            </a:r>
            <a:br/>
            <a:r>
              <a:rPr b="0" lang="ru-RU" sz="2000" spc="-1" strike="noStrike">
                <a:solidFill>
                  <a:srgbClr val="ffffff"/>
                </a:solidFill>
                <a:latin typeface="Times New Roman"/>
                <a:ea typeface="SimSun"/>
              </a:rPr>
              <a:t> </a:t>
            </a:r>
            <a:br/>
            <a:endParaRPr b="0" lang="ru-RU" sz="20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13" name="Объект 5" descr=""/>
          <p:cNvPicPr/>
          <p:nvPr/>
        </p:nvPicPr>
        <p:blipFill>
          <a:blip r:embed="rId1"/>
          <a:stretch/>
        </p:blipFill>
        <p:spPr>
          <a:xfrm>
            <a:off x="2190600" y="1773000"/>
            <a:ext cx="4762080" cy="4466880"/>
          </a:xfrm>
          <a:prstGeom prst="rect">
            <a:avLst/>
          </a:prstGeom>
          <a:ln>
            <a:noFill/>
          </a:ln>
        </p:spPr>
      </p:pic>
    </p:spTree>
  </p:cSld>
  <p:transition spd="slow" advTm="9000">
    <p:diamond/>
  </p:transition>
  <p:timing>
    <p:tnLst>
      <p:par>
        <p:cTn id="32" dur="indefinite" restart="never" nodeType="tmRoot">
          <p:childTnLst>
            <p:seq>
              <p:cTn id="33" dur="indefinite" nodeType="mainSeq"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after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38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1945080" y="6242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0" lang="ru-RU" sz="1600" spc="-1" strike="noStrike">
                <a:solidFill>
                  <a:srgbClr val="ffffff"/>
                </a:solidFill>
                <a:latin typeface="Century Gothic"/>
              </a:rPr>
              <a:t>Где улицу надо тебе перейти</a:t>
            </a:r>
            <a:br/>
            <a:r>
              <a:rPr b="0" lang="ru-RU" sz="1600" spc="-1" strike="noStrike">
                <a:solidFill>
                  <a:srgbClr val="ffffff"/>
                </a:solidFill>
                <a:latin typeface="Century Gothic"/>
              </a:rPr>
              <a:t>О правиле помни простом:</a:t>
            </a:r>
            <a:br/>
            <a:r>
              <a:rPr b="0" lang="ru-RU" sz="1600" spc="-1" strike="noStrike">
                <a:solidFill>
                  <a:srgbClr val="ffffff"/>
                </a:solidFill>
                <a:latin typeface="Century Gothic"/>
              </a:rPr>
              <a:t>С вниманием налево сперва погляди,</a:t>
            </a:r>
            <a:br/>
            <a:r>
              <a:rPr b="0" lang="ru-RU" sz="1600" spc="-1" strike="noStrike">
                <a:solidFill>
                  <a:srgbClr val="ffffff"/>
                </a:solidFill>
                <a:latin typeface="Century Gothic"/>
              </a:rPr>
              <a:t>Направо взгляни потом.</a:t>
            </a:r>
            <a:endParaRPr b="0" lang="ru-RU" sz="16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15" name="Объект 3" descr=""/>
          <p:cNvPicPr/>
          <p:nvPr/>
        </p:nvPicPr>
        <p:blipFill>
          <a:blip r:embed="rId1"/>
          <a:srcRect l="0" t="0" r="0" b="5696"/>
          <a:stretch/>
        </p:blipFill>
        <p:spPr>
          <a:xfrm>
            <a:off x="1442520" y="1666440"/>
            <a:ext cx="6258960" cy="4426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457200" y="33264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15000"/>
              </a:lnSpc>
            </a:pPr>
            <a:r>
              <a:rPr b="1" lang="ru-RU" sz="2000" spc="-1" strike="noStrike">
                <a:solidFill>
                  <a:srgbClr val="262626"/>
                </a:solidFill>
                <a:latin typeface="Times New Roman"/>
                <a:ea typeface="SimSun"/>
              </a:rPr>
              <a:t>Шум, движение, гул моторов.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  <a:ea typeface="SimSun"/>
              </a:rPr>
              <a:t>Сразу можно растеряться,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  <a:ea typeface="SimSun"/>
              </a:rPr>
              <a:t>Коль в сигналах светофора не умеешь разбираться.</a:t>
            </a:r>
            <a:br/>
            <a:endParaRPr b="0" lang="ru-RU" sz="20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17" name="Объект 3" descr=""/>
          <p:cNvPicPr/>
          <p:nvPr/>
        </p:nvPicPr>
        <p:blipFill>
          <a:blip r:embed="rId1"/>
          <a:stretch/>
        </p:blipFill>
        <p:spPr>
          <a:xfrm>
            <a:off x="1331640" y="1723680"/>
            <a:ext cx="6480360" cy="4433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395280" y="11664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Когда транспорт на дороге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У обочины стоит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Он обычно закрывает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пешеходам общий вид.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Грузовик или автобус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Обходить опасно.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Это каждый пешеход должен знать прекрасно</a:t>
            </a:r>
            <a:br/>
            <a:r>
              <a:rPr b="0" lang="ru-RU" sz="1400" spc="-1" strike="noStrike">
                <a:solidFill>
                  <a:srgbClr val="262626"/>
                </a:solidFill>
                <a:latin typeface="Times New Roman"/>
              </a:rPr>
              <a:t> </a:t>
            </a:r>
            <a:br/>
            <a:endParaRPr b="0" lang="ru-RU" sz="14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19" name="Объект 3" descr=""/>
          <p:cNvPicPr/>
          <p:nvPr/>
        </p:nvPicPr>
        <p:blipFill>
          <a:blip r:embed="rId1"/>
          <a:stretch/>
        </p:blipFill>
        <p:spPr>
          <a:xfrm>
            <a:off x="1763640" y="2349000"/>
            <a:ext cx="5714640" cy="420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1421280" y="26064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На проезжей части, дети,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не играйте в игры эти. 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Бегать можно без оглядки</a:t>
            </a:r>
            <a:br/>
            <a:r>
              <a:rPr b="1" lang="ru-RU" sz="2000" spc="-1" strike="noStrike">
                <a:solidFill>
                  <a:srgbClr val="262626"/>
                </a:solidFill>
                <a:latin typeface="Times New Roman"/>
              </a:rPr>
              <a:t>Во дворе и на площадке.</a:t>
            </a:r>
            <a:br/>
            <a:endParaRPr b="0" lang="ru-RU" sz="20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21" name="Объект 5" descr=""/>
          <p:cNvPicPr/>
          <p:nvPr/>
        </p:nvPicPr>
        <p:blipFill>
          <a:blip r:embed="rId1"/>
          <a:srcRect l="5114" t="17323" r="5114" b="0"/>
          <a:stretch/>
        </p:blipFill>
        <p:spPr>
          <a:xfrm>
            <a:off x="1691640" y="1772640"/>
            <a:ext cx="6048360" cy="4177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1547640" y="-19800"/>
            <a:ext cx="65887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5000"/>
          </a:bodyPr>
          <a:p>
            <a:pPr algn="ctr">
              <a:lnSpc>
                <a:spcPct val="100000"/>
              </a:lnSpc>
            </a:pP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На проезжей части не катайтесь, дети,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Ни на самокате,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Ни на велосипеде.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Мчатся по дороге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Быстрые машины,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Там вы попадете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Прямо им под шины.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 </a:t>
            </a:r>
            <a:br/>
            <a:br/>
            <a:br/>
            <a:br/>
            <a:br/>
            <a:endParaRPr b="0" lang="ru-RU" sz="22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23" name="Объект 3" descr=""/>
          <p:cNvPicPr/>
          <p:nvPr/>
        </p:nvPicPr>
        <p:blipFill>
          <a:blip r:embed="rId1"/>
          <a:stretch/>
        </p:blipFill>
        <p:spPr>
          <a:xfrm>
            <a:off x="1763640" y="2565000"/>
            <a:ext cx="5864400" cy="411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1655640" y="260640"/>
            <a:ext cx="6588720" cy="3477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000"/>
          </a:bodyPr>
          <a:p>
            <a:pPr algn="ctr">
              <a:lnSpc>
                <a:spcPct val="100000"/>
              </a:lnSpc>
            </a:pP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Делаем ребятам предостережение: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Выучите срочно правила движения!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Чтоб не волновались каждый день родители,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Чтоб спокойны были за рулем водители.</a:t>
            </a:r>
            <a:br/>
            <a:r>
              <a:rPr b="1" lang="ru-RU" sz="2200" spc="-1" strike="noStrike">
                <a:solidFill>
                  <a:srgbClr val="262626"/>
                </a:solidFill>
                <a:latin typeface="Times New Roman"/>
              </a:rPr>
              <a:t> </a:t>
            </a:r>
            <a:br/>
            <a:endParaRPr b="0" lang="ru-RU" sz="22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225" name="Объект 3" descr=""/>
          <p:cNvPicPr/>
          <p:nvPr/>
        </p:nvPicPr>
        <p:blipFill>
          <a:blip r:embed="rId1"/>
          <a:stretch/>
        </p:blipFill>
        <p:spPr>
          <a:xfrm>
            <a:off x="2267640" y="2061000"/>
            <a:ext cx="5364360" cy="3777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ransition spd="slow">
    <p:diamond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505</TotalTime>
  <Application>LibreOffice/6.4.6.2$Linux_X86_64 LibreOffice_project/40$Build-2</Application>
  <Words>94</Words>
  <Paragraphs>33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2013-01-16T17:05:17Z</dcterms:created>
  <dc:creator>Светлана</dc:creator>
  <dc:description/>
  <dc:language>ru-RU</dc:language>
  <cp:lastModifiedBy>Пользователь Windows</cp:lastModifiedBy>
  <dcterms:modified xsi:type="dcterms:W3CDTF">2024-11-07T17:29:30Z</dcterms:modified>
  <cp:revision>62</cp:revision>
  <dc:subject/>
  <dc:title>Азбука дорожного движения Инсценировка стихотворения И.Гуриной «Непослушный пешеход»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20</vt:i4>
  </property>
</Properties>
</file>