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75316">
            <a:off x="6449020" y="3803950"/>
            <a:ext cx="2648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151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Обновленный ФГОС основного общего образования</vt:lpstr>
      <vt:lpstr> В чем отличие  обновленного ФГОС</vt:lpstr>
      <vt:lpstr>Слайд 3</vt:lpstr>
      <vt:lpstr>Второй  иностранный язык</vt:lpstr>
      <vt:lpstr>Слайд 5</vt:lpstr>
      <vt:lpstr>Слайд 6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Kostino</cp:lastModifiedBy>
  <cp:revision>120</cp:revision>
  <dcterms:created xsi:type="dcterms:W3CDTF">2016-11-18T14:12:19Z</dcterms:created>
  <dcterms:modified xsi:type="dcterms:W3CDTF">2022-04-11T12:19:59Z</dcterms:modified>
</cp:coreProperties>
</file>